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9393-85DE-4025-B684-96295A7C75EE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03F5-690E-4ECE-AAC2-501B186B16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4580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9393-85DE-4025-B684-96295A7C75EE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03F5-690E-4ECE-AAC2-501B186B16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91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9393-85DE-4025-B684-96295A7C75EE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03F5-690E-4ECE-AAC2-501B186B16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9730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9393-85DE-4025-B684-96295A7C75EE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03F5-690E-4ECE-AAC2-501B186B16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142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9393-85DE-4025-B684-96295A7C75EE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03F5-690E-4ECE-AAC2-501B186B16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2533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9393-85DE-4025-B684-96295A7C75EE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03F5-690E-4ECE-AAC2-501B186B16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170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9393-85DE-4025-B684-96295A7C75EE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03F5-690E-4ECE-AAC2-501B186B16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7894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9393-85DE-4025-B684-96295A7C75EE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03F5-690E-4ECE-AAC2-501B186B16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88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9393-85DE-4025-B684-96295A7C75EE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03F5-690E-4ECE-AAC2-501B186B16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22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9393-85DE-4025-B684-96295A7C75EE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03F5-690E-4ECE-AAC2-501B186B16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557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9393-85DE-4025-B684-96295A7C75EE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03F5-690E-4ECE-AAC2-501B186B16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8338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59393-85DE-4025-B684-96295A7C75EE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C03F5-690E-4ECE-AAC2-501B186B16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945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14" y="1049957"/>
            <a:ext cx="1350000" cy="90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754" y="1066381"/>
            <a:ext cx="1350000" cy="90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604" y="2996952"/>
            <a:ext cx="1350000" cy="90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921" y="2996952"/>
            <a:ext cx="1350000" cy="90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" name="ZoneTexte 21"/>
          <p:cNvSpPr txBox="1"/>
          <p:nvPr/>
        </p:nvSpPr>
        <p:spPr>
          <a:xfrm>
            <a:off x="2152267" y="2132856"/>
            <a:ext cx="15529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/>
              <a:t>Catherine VULLIEZ</a:t>
            </a:r>
          </a:p>
          <a:p>
            <a:pPr algn="ctr"/>
            <a:r>
              <a:rPr lang="fr-FR" sz="1050" dirty="0"/>
              <a:t>Conseillère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515216" y="2132856"/>
            <a:ext cx="15529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/>
              <a:t>François MITHIEUX</a:t>
            </a:r>
          </a:p>
          <a:p>
            <a:pPr algn="ctr"/>
            <a:r>
              <a:rPr lang="fr-FR" sz="1050" dirty="0"/>
              <a:t>Conseiller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4459182" y="2183413"/>
            <a:ext cx="15529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/>
              <a:t>Catherine CULLAZ</a:t>
            </a:r>
          </a:p>
          <a:p>
            <a:pPr algn="ctr"/>
            <a:r>
              <a:rPr lang="fr-FR" sz="1050" dirty="0"/>
              <a:t>Conseillère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1196432" y="4061027"/>
            <a:ext cx="15529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/>
              <a:t>Laurent MUDRY</a:t>
            </a:r>
          </a:p>
          <a:p>
            <a:pPr algn="ctr"/>
            <a:r>
              <a:rPr lang="fr-FR" sz="1050" dirty="0"/>
              <a:t>Conseiller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6195432" y="4033183"/>
            <a:ext cx="15529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/>
              <a:t>Kevin DELALE</a:t>
            </a:r>
          </a:p>
          <a:p>
            <a:pPr algn="ctr"/>
            <a:r>
              <a:rPr lang="fr-FR" sz="1050" dirty="0"/>
              <a:t>Conseiller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3591350" y="4026412"/>
            <a:ext cx="188850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/>
              <a:t>Sylviane COTTET-DUMOULIN</a:t>
            </a:r>
          </a:p>
          <a:p>
            <a:pPr algn="ctr"/>
            <a:r>
              <a:rPr lang="fr-FR" sz="1050" dirty="0"/>
              <a:t>Conseillère</a:t>
            </a: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066381"/>
            <a:ext cx="1350000" cy="90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9" name="ZoneTexte 28"/>
          <p:cNvSpPr txBox="1"/>
          <p:nvPr/>
        </p:nvSpPr>
        <p:spPr>
          <a:xfrm>
            <a:off x="6630751" y="2109929"/>
            <a:ext cx="15529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/>
              <a:t>Rebecca VERMANT</a:t>
            </a:r>
          </a:p>
          <a:p>
            <a:pPr algn="ctr"/>
            <a:r>
              <a:rPr lang="fr-FR" sz="1050" dirty="0"/>
              <a:t>Conseillère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893" y="4812332"/>
            <a:ext cx="1040055" cy="10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8" name="ZoneTexte 27"/>
          <p:cNvSpPr txBox="1"/>
          <p:nvPr/>
        </p:nvSpPr>
        <p:spPr>
          <a:xfrm>
            <a:off x="5530379" y="5963880"/>
            <a:ext cx="288308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/>
              <a:t>Sophie COTTET, Conseillère</a:t>
            </a:r>
          </a:p>
          <a:p>
            <a:pPr algn="ctr"/>
            <a:r>
              <a:rPr lang="fr-FR" sz="1050" dirty="0"/>
              <a:t>S’Unir pour St Jean d’Aulps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176" y="4779897"/>
            <a:ext cx="835489" cy="1072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0" name="ZoneTexte 29"/>
          <p:cNvSpPr txBox="1"/>
          <p:nvPr/>
        </p:nvSpPr>
        <p:spPr>
          <a:xfrm>
            <a:off x="1239185" y="6004481"/>
            <a:ext cx="15529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/>
              <a:t>Yves DELALE</a:t>
            </a:r>
          </a:p>
          <a:p>
            <a:pPr algn="ctr"/>
            <a:r>
              <a:rPr lang="fr-FR" sz="1050" dirty="0"/>
              <a:t>Conseiller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520" y="4822494"/>
            <a:ext cx="828254" cy="11043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1" name="ZoneTexte 30"/>
          <p:cNvSpPr txBox="1"/>
          <p:nvPr/>
        </p:nvSpPr>
        <p:spPr>
          <a:xfrm>
            <a:off x="3503158" y="6035278"/>
            <a:ext cx="15529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/>
              <a:t>Françoise JOCHUM </a:t>
            </a:r>
          </a:p>
          <a:p>
            <a:pPr algn="ctr"/>
            <a:r>
              <a:rPr lang="fr-FR" sz="1050" dirty="0"/>
              <a:t>Conseillère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30BDE61-06EB-489C-A2B2-897FABB0412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185" y="3033055"/>
            <a:ext cx="1350002" cy="900001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9D10F4AA-E806-4341-833F-E8A2F7E9EEF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396" y="1052736"/>
            <a:ext cx="1394604" cy="929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2717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Affichage à l'écran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Christel Sciardis</dc:creator>
  <cp:lastModifiedBy>Christel Sciardis</cp:lastModifiedBy>
  <cp:revision>17</cp:revision>
  <dcterms:created xsi:type="dcterms:W3CDTF">2020-05-25T15:10:19Z</dcterms:created>
  <dcterms:modified xsi:type="dcterms:W3CDTF">2021-02-01T08:53:17Z</dcterms:modified>
</cp:coreProperties>
</file>